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74" r:id="rId3"/>
    <p:sldId id="375" r:id="rId4"/>
    <p:sldId id="376" r:id="rId5"/>
    <p:sldId id="377" r:id="rId6"/>
    <p:sldId id="380" r:id="rId7"/>
    <p:sldId id="384" r:id="rId8"/>
    <p:sldId id="386" r:id="rId9"/>
    <p:sldId id="381" r:id="rId10"/>
    <p:sldId id="382" r:id="rId11"/>
    <p:sldId id="261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4B90"/>
    <a:srgbClr val="342A28"/>
    <a:srgbClr val="FF9B00"/>
    <a:srgbClr val="A50000"/>
    <a:srgbClr val="2D3C50"/>
    <a:srgbClr val="91BE55"/>
    <a:srgbClr val="5F5D5E"/>
    <a:srgbClr val="3AAEC7"/>
    <a:srgbClr val="000000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-738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3EA98-A807-4CB4-B41F-98B58EBF6A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29204-49A3-4A0A-A39F-9146699B295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71028-EAA5-4425-853A-5DF1B597B1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479E-A0D8-4EDB-9F01-4DE3DE4CD8B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200" y="230400"/>
            <a:ext cx="1156909" cy="900000"/>
          </a:xfrm>
          <a:prstGeom prst="rect">
            <a:avLst/>
          </a:prstGeom>
        </p:spPr>
      </p:pic>
      <p:sp>
        <p:nvSpPr>
          <p:cNvPr id="10" name="矩形 1"/>
          <p:cNvSpPr/>
          <p:nvPr userDrawn="1"/>
        </p:nvSpPr>
        <p:spPr>
          <a:xfrm>
            <a:off x="0" y="0"/>
            <a:ext cx="8913151" cy="6858000"/>
          </a:xfrm>
          <a:prstGeom prst="rect">
            <a:avLst/>
          </a:prstGeom>
          <a:gradFill flip="none" rotWithShape="1">
            <a:gsLst>
              <a:gs pos="23000">
                <a:srgbClr val="FFFFFF">
                  <a:alpha val="95000"/>
                </a:srgbClr>
              </a:gs>
              <a:gs pos="60000">
                <a:schemeClr val="bg1">
                  <a:alpha val="8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44500" y="4597400"/>
            <a:ext cx="9144000" cy="1180708"/>
          </a:xfrm>
        </p:spPr>
        <p:txBody>
          <a:bodyPr anchor="ctr" anchorCtr="0">
            <a:normAutofit/>
          </a:bodyPr>
          <a:lstStyle>
            <a:lvl1pPr algn="l">
              <a:lnSpc>
                <a:spcPct val="150000"/>
              </a:lnSpc>
              <a:defRPr sz="40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en-US" altLang="zh-CN" dirty="0" smtClean="0"/>
              <a:t>PPT</a:t>
            </a:r>
            <a:r>
              <a:rPr lang="zh-CN" altLang="en-US" dirty="0" smtClean="0"/>
              <a:t>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44500" y="5798746"/>
            <a:ext cx="9144000" cy="690954"/>
          </a:xfrm>
        </p:spPr>
        <p:txBody>
          <a:bodyPr anchor="ctr" anchorCtr="0"/>
          <a:lstStyle>
            <a:lvl1pPr marL="0" indent="0" algn="l">
              <a:lnSpc>
                <a:spcPct val="150000"/>
              </a:lnSpc>
              <a:buNone/>
              <a:defRPr sz="24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 smtClean="0"/>
              <a:t>PPT</a:t>
            </a:r>
            <a:r>
              <a:rPr lang="zh-CN" altLang="en-US" dirty="0" smtClean="0"/>
              <a:t>副标题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76000" y="1433872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4656000" y="1433872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33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5" hasCustomPrompt="1"/>
          </p:nvPr>
        </p:nvSpPr>
        <p:spPr>
          <a:xfrm>
            <a:off x="321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4" name="内容占位符 2"/>
          <p:cNvSpPr>
            <a:spLocks noGrp="1"/>
          </p:cNvSpPr>
          <p:nvPr>
            <p:ph idx="16" hasCustomPrompt="1"/>
          </p:nvPr>
        </p:nvSpPr>
        <p:spPr>
          <a:xfrm>
            <a:off x="7536000" y="1433872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8" hasCustomPrompt="1"/>
          </p:nvPr>
        </p:nvSpPr>
        <p:spPr>
          <a:xfrm>
            <a:off x="609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idx="19" hasCustomPrompt="1"/>
          </p:nvPr>
        </p:nvSpPr>
        <p:spPr>
          <a:xfrm>
            <a:off x="897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5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3216000" y="143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33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5" hasCustomPrompt="1"/>
          </p:nvPr>
        </p:nvSpPr>
        <p:spPr>
          <a:xfrm>
            <a:off x="321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4" name="内容占位符 2"/>
          <p:cNvSpPr>
            <a:spLocks noGrp="1"/>
          </p:cNvSpPr>
          <p:nvPr>
            <p:ph idx="16" hasCustomPrompt="1"/>
          </p:nvPr>
        </p:nvSpPr>
        <p:spPr>
          <a:xfrm>
            <a:off x="6096000" y="143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7" hasCustomPrompt="1"/>
          </p:nvPr>
        </p:nvSpPr>
        <p:spPr>
          <a:xfrm>
            <a:off x="8976000" y="143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8" hasCustomPrompt="1"/>
          </p:nvPr>
        </p:nvSpPr>
        <p:spPr>
          <a:xfrm>
            <a:off x="609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idx="19" hasCustomPrompt="1"/>
          </p:nvPr>
        </p:nvSpPr>
        <p:spPr>
          <a:xfrm>
            <a:off x="8976000" y="3954905"/>
            <a:ext cx="288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8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7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2794000" y="5105399"/>
            <a:ext cx="26933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感 谢 聆 听</a:t>
            </a:r>
            <a:endParaRPr lang="zh-CN" altLang="en-US" sz="4000" b="1" dirty="0">
              <a:solidFill>
                <a:schemeClr val="bg1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200" y="230400"/>
            <a:ext cx="1156909" cy="900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200" y="230400"/>
            <a:ext cx="1156909" cy="900000"/>
          </a:xfrm>
          <a:prstGeom prst="rect">
            <a:avLst/>
          </a:prstGeom>
        </p:spPr>
      </p:pic>
      <p:sp>
        <p:nvSpPr>
          <p:cNvPr id="10" name="矩形 1"/>
          <p:cNvSpPr/>
          <p:nvPr userDrawn="1"/>
        </p:nvSpPr>
        <p:spPr>
          <a:xfrm>
            <a:off x="0" y="0"/>
            <a:ext cx="8913151" cy="6858000"/>
          </a:xfrm>
          <a:prstGeom prst="rect">
            <a:avLst/>
          </a:prstGeom>
          <a:gradFill flip="none" rotWithShape="1">
            <a:gsLst>
              <a:gs pos="23000">
                <a:srgbClr val="FFFFFF">
                  <a:alpha val="95000"/>
                </a:srgbClr>
              </a:gs>
              <a:gs pos="60000">
                <a:schemeClr val="bg1">
                  <a:alpha val="8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ctrTitle" hasCustomPrompt="1"/>
          </p:nvPr>
        </p:nvSpPr>
        <p:spPr>
          <a:xfrm>
            <a:off x="444500" y="4597400"/>
            <a:ext cx="9144000" cy="1180708"/>
          </a:xfrm>
        </p:spPr>
        <p:txBody>
          <a:bodyPr anchor="ctr" anchorCtr="0">
            <a:normAutofit/>
          </a:bodyPr>
          <a:lstStyle>
            <a:lvl1pPr algn="l">
              <a:lnSpc>
                <a:spcPct val="150000"/>
              </a:lnSpc>
              <a:defRPr sz="40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en-US" altLang="zh-CN" dirty="0" smtClean="0"/>
              <a:t>PPT</a:t>
            </a:r>
            <a:r>
              <a:rPr lang="zh-CN" altLang="en-US" dirty="0" smtClean="0"/>
              <a:t>标题</a:t>
            </a:r>
            <a:endParaRPr lang="zh-CN" altLang="en-US" dirty="0"/>
          </a:p>
        </p:txBody>
      </p:sp>
      <p:sp>
        <p:nvSpPr>
          <p:cNvPr id="1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44500" y="5798746"/>
            <a:ext cx="9144000" cy="690954"/>
          </a:xfrm>
        </p:spPr>
        <p:txBody>
          <a:bodyPr anchor="ctr" anchorCtr="0"/>
          <a:lstStyle>
            <a:lvl1pPr marL="0" indent="0" algn="l">
              <a:lnSpc>
                <a:spcPct val="150000"/>
              </a:lnSpc>
              <a:buNone/>
              <a:defRPr sz="24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 smtClean="0"/>
              <a:t>PPT</a:t>
            </a:r>
            <a:r>
              <a:rPr lang="zh-CN" altLang="en-US" dirty="0" smtClean="0"/>
              <a:t>副标题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200" y="230400"/>
            <a:ext cx="1156909" cy="900000"/>
          </a:xfrm>
          <a:prstGeom prst="rect">
            <a:avLst/>
          </a:prstGeom>
        </p:spPr>
      </p:pic>
      <p:sp>
        <p:nvSpPr>
          <p:cNvPr id="10" name="矩形 1"/>
          <p:cNvSpPr/>
          <p:nvPr userDrawn="1"/>
        </p:nvSpPr>
        <p:spPr>
          <a:xfrm rot="16200000">
            <a:off x="4130187" y="-1204108"/>
            <a:ext cx="3931627" cy="12192002"/>
          </a:xfrm>
          <a:prstGeom prst="rect">
            <a:avLst/>
          </a:prstGeom>
          <a:gradFill flip="none" rotWithShape="1">
            <a:gsLst>
              <a:gs pos="23000">
                <a:srgbClr val="FFFFFF">
                  <a:alpha val="95000"/>
                </a:srgbClr>
              </a:gs>
              <a:gs pos="60000">
                <a:schemeClr val="bg1">
                  <a:alpha val="8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ctrTitle" hasCustomPrompt="1"/>
          </p:nvPr>
        </p:nvSpPr>
        <p:spPr>
          <a:xfrm>
            <a:off x="444500" y="4597400"/>
            <a:ext cx="9144000" cy="1180708"/>
          </a:xfrm>
        </p:spPr>
        <p:txBody>
          <a:bodyPr anchor="ctr" anchorCtr="0">
            <a:normAutofit/>
          </a:bodyPr>
          <a:lstStyle>
            <a:lvl1pPr algn="l">
              <a:lnSpc>
                <a:spcPct val="150000"/>
              </a:lnSpc>
              <a:defRPr sz="40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en-US" altLang="zh-CN" dirty="0" smtClean="0"/>
              <a:t>PPT</a:t>
            </a:r>
            <a:r>
              <a:rPr lang="zh-CN" altLang="en-US" dirty="0" smtClean="0"/>
              <a:t>标题</a:t>
            </a:r>
            <a:endParaRPr lang="zh-CN" altLang="en-US" dirty="0"/>
          </a:p>
        </p:txBody>
      </p:sp>
      <p:sp>
        <p:nvSpPr>
          <p:cNvPr id="1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44500" y="5798746"/>
            <a:ext cx="9144000" cy="690954"/>
          </a:xfrm>
        </p:spPr>
        <p:txBody>
          <a:bodyPr anchor="ctr" anchorCtr="0"/>
          <a:lstStyle>
            <a:lvl1pPr marL="0" indent="0" algn="l">
              <a:lnSpc>
                <a:spcPct val="150000"/>
              </a:lnSpc>
              <a:buNone/>
              <a:defRPr sz="24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 smtClean="0"/>
              <a:t>PPT</a:t>
            </a:r>
            <a:r>
              <a:rPr lang="zh-CN" altLang="en-US" dirty="0" smtClean="0"/>
              <a:t>副标题</a:t>
            </a:r>
            <a:endParaRPr lang="zh-CN" altLang="en-US" dirty="0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1152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576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6096000" y="1434905"/>
            <a:ext cx="576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12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360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8256000" y="1434905"/>
            <a:ext cx="360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4296000" y="1434905"/>
            <a:ext cx="3600000" cy="504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13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576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6096000" y="1434905"/>
            <a:ext cx="576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336000" y="3954905"/>
            <a:ext cx="576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5" hasCustomPrompt="1"/>
          </p:nvPr>
        </p:nvSpPr>
        <p:spPr>
          <a:xfrm>
            <a:off x="6096000" y="3954905"/>
            <a:ext cx="576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4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4" name="内容占位符 2"/>
          <p:cNvSpPr>
            <a:spLocks noGrp="1"/>
          </p:cNvSpPr>
          <p:nvPr>
            <p:ph idx="15" hasCustomPrompt="1"/>
          </p:nvPr>
        </p:nvSpPr>
        <p:spPr>
          <a:xfrm>
            <a:off x="33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6" hasCustomPrompt="1"/>
          </p:nvPr>
        </p:nvSpPr>
        <p:spPr>
          <a:xfrm>
            <a:off x="825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7" hasCustomPrompt="1"/>
          </p:nvPr>
        </p:nvSpPr>
        <p:spPr>
          <a:xfrm>
            <a:off x="429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idx="18" hasCustomPrompt="1"/>
          </p:nvPr>
        </p:nvSpPr>
        <p:spPr>
          <a:xfrm>
            <a:off x="2317200" y="1433872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8" name="内容占位符 2"/>
          <p:cNvSpPr>
            <a:spLocks noGrp="1"/>
          </p:cNvSpPr>
          <p:nvPr>
            <p:ph idx="19" hasCustomPrompt="1"/>
          </p:nvPr>
        </p:nvSpPr>
        <p:spPr>
          <a:xfrm>
            <a:off x="6277200" y="1433872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2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000" y="219947"/>
            <a:ext cx="10080000" cy="904948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3200" b="0">
                <a:solidFill>
                  <a:srgbClr val="024B90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r>
              <a:rPr lang="zh-CN" altLang="en-US" dirty="0" smtClean="0"/>
              <a:t>本页标题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36000" y="143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436900" y="6641708"/>
            <a:ext cx="419100" cy="216000"/>
          </a:xfrm>
        </p:spPr>
        <p:txBody>
          <a:bodyPr/>
          <a:lstStyle>
            <a:lvl1pPr algn="ctr">
              <a:lnSpc>
                <a:spcPct val="150000"/>
              </a:lnSpc>
              <a:defRPr sz="80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643774"/>
            <a:ext cx="12204000" cy="0"/>
          </a:xfrm>
          <a:prstGeom prst="line">
            <a:avLst/>
          </a:prstGeom>
          <a:ln w="25400">
            <a:solidFill>
              <a:srgbClr val="3AAE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9085" y="230188"/>
            <a:ext cx="1156915" cy="90000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3" hasCustomPrompt="1"/>
          </p:nvPr>
        </p:nvSpPr>
        <p:spPr>
          <a:xfrm>
            <a:off x="8256000" y="143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idx="14" hasCustomPrompt="1"/>
          </p:nvPr>
        </p:nvSpPr>
        <p:spPr>
          <a:xfrm>
            <a:off x="4296000" y="143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5" hasCustomPrompt="1"/>
          </p:nvPr>
        </p:nvSpPr>
        <p:spPr>
          <a:xfrm>
            <a:off x="33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4" name="内容占位符 2"/>
          <p:cNvSpPr>
            <a:spLocks noGrp="1"/>
          </p:cNvSpPr>
          <p:nvPr>
            <p:ph idx="16" hasCustomPrompt="1"/>
          </p:nvPr>
        </p:nvSpPr>
        <p:spPr>
          <a:xfrm>
            <a:off x="825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7" hasCustomPrompt="1"/>
          </p:nvPr>
        </p:nvSpPr>
        <p:spPr>
          <a:xfrm>
            <a:off x="4296000" y="3954905"/>
            <a:ext cx="3600000" cy="2520000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1pPr>
            <a:lvl2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2pPr>
            <a:lvl3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3pPr>
            <a:lvl4pPr>
              <a:lnSpc>
                <a:spcPct val="150000"/>
              </a:lnSpc>
              <a:defRPr>
                <a:solidFill>
                  <a:srgbClr val="342A28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defRPr>
            </a:lvl4pPr>
            <a:lvl5pPr>
              <a:lnSpc>
                <a:spcPct val="150000"/>
              </a:lnSpc>
              <a:defRPr>
                <a:solidFill>
                  <a:srgbClr val="342A2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第一级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/>
          </a:p>
        </p:txBody>
      </p:sp>
      <p:sp>
        <p:nvSpPr>
          <p:cNvPr id="16" name="标题 1"/>
          <p:cNvSpPr txBox="1"/>
          <p:nvPr userDrawn="1"/>
        </p:nvSpPr>
        <p:spPr>
          <a:xfrm>
            <a:off x="336000" y="6641708"/>
            <a:ext cx="2988000" cy="21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© 2018 Asterfusion confidential.</a:t>
            </a:r>
            <a:r>
              <a:rPr lang="en-US" altLang="zh-CN" sz="1200" baseline="0" dirty="0" smtClean="0">
                <a:solidFill>
                  <a:srgbClr val="3AAEC7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 All rights reserved.</a:t>
            </a:r>
            <a:endParaRPr lang="zh-CN" altLang="en-US" sz="1200" dirty="0">
              <a:solidFill>
                <a:srgbClr val="3AAEC7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1D3A2-A7A8-487C-89FA-0FF22FBF1D6E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08082-BEE8-412C-9557-CF6B7B121C9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hyperlink" Target="mailto:admin@10.250.0.11" TargetMode="External"/><Relationship Id="rId1" Type="http://schemas.openxmlformats.org/officeDocument/2006/relationships/hyperlink" Target="mailto:admin@10.250.0.11:~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SONiC</a:t>
            </a:r>
            <a:r>
              <a:rPr lang="zh-CN" altLang="en-US" dirty="0" smtClean="0"/>
              <a:t>开发环境搭建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滕飞</a:t>
            </a:r>
            <a:r>
              <a:rPr lang="en-US" altLang="zh-CN" dirty="0" smtClean="0"/>
              <a:t>2019/4/16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/>
          <p:cNvSpPr txBox="1"/>
          <p:nvPr/>
        </p:nvSpPr>
        <p:spPr>
          <a:xfrm>
            <a:off x="6248400" y="6324600"/>
            <a:ext cx="5880100" cy="4699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>
                <a:latin typeface="方正黑体简体" panose="02000000000000000000" pitchFamily="2" charset="-122"/>
                <a:ea typeface="方正黑体简体" panose="02000000000000000000" pitchFamily="2" charset="-122"/>
              </a:rPr>
              <a:t>滕飞</a:t>
            </a:r>
            <a:r>
              <a:rPr lang="en-US" altLang="zh-CN" dirty="0" smtClean="0">
                <a:latin typeface="方正黑体简体" panose="02000000000000000000" pitchFamily="2" charset="-122"/>
                <a:ea typeface="方正黑体简体" panose="02000000000000000000" pitchFamily="2" charset="-122"/>
              </a:rPr>
              <a:t>/ 17702727200 / tengfei@asterfusion.com</a:t>
            </a:r>
            <a:endParaRPr lang="zh-CN" altLang="en-US" dirty="0"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SONiC</a:t>
            </a:r>
            <a:r>
              <a:rPr lang="zh-CN" altLang="en-US" dirty="0" smtClean="0"/>
              <a:t>开发环境搭建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准备工作</a:t>
            </a:r>
            <a:endParaRPr lang="en-US" altLang="zh-CN" dirty="0" smtClean="0"/>
          </a:p>
          <a:p>
            <a:r>
              <a:rPr lang="en-US" altLang="zh-CN" dirty="0" err="1" smtClean="0"/>
              <a:t>SONiC</a:t>
            </a:r>
            <a:r>
              <a:rPr lang="zh-CN" altLang="en-US" dirty="0" smtClean="0"/>
              <a:t>代码获取与编译</a:t>
            </a:r>
            <a:endParaRPr lang="en-US" altLang="zh-CN" dirty="0" smtClean="0"/>
          </a:p>
          <a:p>
            <a:r>
              <a:rPr lang="en-US" altLang="zh-CN" dirty="0" err="1" smtClean="0"/>
              <a:t>SONiC</a:t>
            </a:r>
            <a:r>
              <a:rPr lang="zh-CN" altLang="en-US" dirty="0" smtClean="0"/>
              <a:t>运行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准备工作一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zh-CN" altLang="en-US" dirty="0" smtClean="0"/>
              <a:t>环境系统</a:t>
            </a:r>
            <a:endParaRPr lang="en-US" altLang="zh-CN" dirty="0" smtClean="0"/>
          </a:p>
          <a:p>
            <a:pPr>
              <a:buNone/>
            </a:pPr>
            <a:r>
              <a:rPr lang="zh-CN" altLang="en-US" dirty="0" smtClean="0"/>
              <a:t>推荐系统版本</a:t>
            </a:r>
            <a:r>
              <a:rPr lang="en-US" altLang="zh-CN" dirty="0" smtClean="0"/>
              <a:t>:</a:t>
            </a:r>
            <a:r>
              <a:rPr lang="en-US" altLang="zh-CN" dirty="0" err="1" smtClean="0"/>
              <a:t>Ubuntu</a:t>
            </a:r>
            <a:r>
              <a:rPr lang="en-US" altLang="zh-CN" dirty="0" smtClean="0"/>
              <a:t> 16.04 LTS</a:t>
            </a:r>
            <a:endParaRPr lang="en-US" altLang="zh-CN" dirty="0" smtClean="0"/>
          </a:p>
          <a:p>
            <a:pPr>
              <a:buNone/>
            </a:pPr>
            <a:r>
              <a:rPr lang="zh-CN" altLang="en-US" dirty="0" smtClean="0"/>
              <a:t>推荐系统源</a:t>
            </a:r>
            <a:r>
              <a:rPr lang="en-US" altLang="zh-CN" dirty="0" smtClean="0"/>
              <a:t>:https://</a:t>
            </a:r>
            <a:r>
              <a:rPr lang="en-US" altLang="zh-CN" dirty="0" err="1" smtClean="0"/>
              <a:t>mirrors.ustc.edu.cn/ubuntu</a:t>
            </a:r>
            <a:r>
              <a:rPr lang="en-US" altLang="zh-CN" dirty="0" smtClean="0"/>
              <a:t>/</a:t>
            </a:r>
            <a:endParaRPr lang="en-US" altLang="zh-CN" dirty="0" smtClean="0"/>
          </a:p>
          <a:p>
            <a:pPr>
              <a:buNone/>
            </a:pPr>
            <a:r>
              <a:rPr lang="zh-CN" altLang="en-US" dirty="0" smtClean="0"/>
              <a:t>源配置参考</a:t>
            </a:r>
            <a:r>
              <a:rPr lang="en-US" altLang="zh-CN" dirty="0" smtClean="0"/>
              <a:t>:http://</a:t>
            </a:r>
            <a:r>
              <a:rPr lang="en-US" altLang="zh-CN" dirty="0" err="1" smtClean="0"/>
              <a:t>mirrors.ustc.edu.cn/help/ubuntu.htm</a:t>
            </a:r>
            <a:endParaRPr lang="en-US" altLang="zh-CN" dirty="0" smtClean="0"/>
          </a:p>
          <a:p>
            <a:r>
              <a:rPr lang="zh-CN" altLang="en-US" dirty="0" smtClean="0"/>
              <a:t>系统软件</a:t>
            </a:r>
            <a:endParaRPr lang="zh-CN" altLang="en-US" dirty="0" smtClean="0"/>
          </a:p>
          <a:p>
            <a:pPr>
              <a:buNone/>
            </a:pPr>
            <a:r>
              <a:rPr lang="en-US" altLang="zh-CN" dirty="0" err="1" smtClean="0"/>
              <a:t>Docker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CE:https://docs.docker.com/install/linux/docker-ce/ubuntu</a:t>
            </a:r>
            <a:r>
              <a:rPr lang="en-US" altLang="zh-CN" dirty="0" smtClean="0"/>
              <a:t>/</a:t>
            </a:r>
            <a:endParaRPr lang="en-US" altLang="zh-CN" dirty="0" smtClean="0"/>
          </a:p>
          <a:p>
            <a:pPr>
              <a:buNone/>
            </a:pPr>
            <a:r>
              <a:rPr lang="zh-CN" altLang="en-US" dirty="0" smtClean="0"/>
              <a:t> 安装完</a:t>
            </a:r>
            <a:r>
              <a:rPr lang="en-US" altLang="zh-CN" dirty="0" err="1" smtClean="0"/>
              <a:t>docker</a:t>
            </a:r>
            <a:r>
              <a:rPr lang="zh-CN" altLang="en-US" dirty="0" smtClean="0"/>
              <a:t>后会因为有权限问题导致后面编译的时候有报错的情况，可以用以下方法解决</a:t>
            </a:r>
            <a:endParaRPr lang="en-US" altLang="zh-CN" dirty="0" smtClean="0"/>
          </a:p>
          <a:p>
            <a:pPr>
              <a:buNone/>
            </a:pPr>
            <a:r>
              <a:rPr lang="en-US" altLang="zh-CN" smtClean="0"/>
              <a:t>https://blog.csdn.net/u013948858/article/details/78429954</a:t>
            </a:r>
            <a:endParaRPr lang="en-US" altLang="zh-CN" smtClean="0"/>
          </a:p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zh-CN" altLang="en-US" dirty="0" smtClean="0"/>
              <a:t>环境配置</a:t>
            </a:r>
            <a:endParaRPr lang="zh-CN" altLang="en-US" dirty="0" smtClean="0"/>
          </a:p>
          <a:p>
            <a:pPr>
              <a:buNone/>
            </a:pPr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config</a:t>
            </a:r>
            <a:r>
              <a:rPr lang="en-US" altLang="zh-CN" dirty="0" smtClean="0"/>
              <a:t> --global </a:t>
            </a:r>
            <a:r>
              <a:rPr lang="en-US" altLang="zh-CN" dirty="0" err="1" smtClean="0"/>
              <a:t>user.name</a:t>
            </a:r>
            <a:r>
              <a:rPr lang="en-US" altLang="zh-CN" dirty="0" smtClean="0"/>
              <a:t> "</a:t>
            </a:r>
            <a:r>
              <a:rPr lang="en-US" altLang="zh-CN" dirty="0" err="1" smtClean="0"/>
              <a:t>YourName</a:t>
            </a:r>
            <a:r>
              <a:rPr lang="en-US" altLang="zh-CN" dirty="0" smtClean="0"/>
              <a:t>"</a:t>
            </a:r>
            <a:endParaRPr lang="en-US" altLang="zh-CN" dirty="0" smtClean="0"/>
          </a:p>
          <a:p>
            <a:pPr>
              <a:buNone/>
            </a:pPr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config</a:t>
            </a:r>
            <a:r>
              <a:rPr lang="en-US" altLang="zh-CN" dirty="0" smtClean="0"/>
              <a:t> --global </a:t>
            </a:r>
            <a:r>
              <a:rPr lang="en-US" altLang="zh-CN" dirty="0" err="1" smtClean="0"/>
              <a:t>user.email</a:t>
            </a:r>
            <a:r>
              <a:rPr lang="en-US" altLang="zh-CN" dirty="0" smtClean="0"/>
              <a:t> "</a:t>
            </a:r>
            <a:r>
              <a:rPr lang="en-US" altLang="zh-CN" dirty="0" err="1" smtClean="0"/>
              <a:t>YourName@asterfusion.com</a:t>
            </a:r>
            <a:r>
              <a:rPr lang="en-US" altLang="zh-CN" dirty="0" smtClean="0"/>
              <a:t>”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准备工作二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SONiC</a:t>
            </a:r>
            <a:r>
              <a:rPr lang="zh-CN" altLang="en-US" dirty="0" smtClean="0"/>
              <a:t>编译过程会自动从国外站点下载源代码或安装软件，需要修改默认网关走代理服务器以提高访问国外站点的流程性</a:t>
            </a:r>
            <a:endParaRPr lang="en-US" altLang="zh-CN" dirty="0" smtClean="0"/>
          </a:p>
          <a:p>
            <a:r>
              <a:rPr lang="zh-CN" altLang="en-US" dirty="0" smtClean="0"/>
              <a:t>具体操作步骤如下：</a:t>
            </a:r>
            <a:endParaRPr lang="en-US" altLang="zh-CN" dirty="0" smtClean="0"/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ip</a:t>
            </a:r>
            <a:r>
              <a:rPr lang="en-US" altLang="zh-CN" dirty="0" smtClean="0"/>
              <a:t> route delete default via 192.168.10.1</a:t>
            </a:r>
            <a:endParaRPr lang="en-US" altLang="zh-CN" dirty="0" smtClean="0"/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ip</a:t>
            </a:r>
            <a:r>
              <a:rPr lang="en-US" altLang="zh-CN" dirty="0" smtClean="0"/>
              <a:t> route add default via 192.168.10.2</a:t>
            </a:r>
            <a:endParaRPr lang="en-US" altLang="zh-CN" dirty="0" smtClean="0"/>
          </a:p>
          <a:p>
            <a:r>
              <a:rPr lang="zh-CN" altLang="en-US" dirty="0" smtClean="0"/>
              <a:t>修改</a:t>
            </a:r>
            <a:r>
              <a:rPr lang="en-US" altLang="zh-CN" dirty="0" smtClean="0"/>
              <a:t>/etc/</a:t>
            </a:r>
            <a:r>
              <a:rPr lang="en-US" altLang="zh-CN" dirty="0" err="1" smtClean="0"/>
              <a:t>resovle.conf</a:t>
            </a:r>
            <a:r>
              <a:rPr lang="zh-CN" altLang="en-US" dirty="0" smtClean="0"/>
              <a:t>的内容为</a:t>
            </a:r>
            <a:r>
              <a:rPr lang="en-US" altLang="zh-CN" dirty="0" err="1" smtClean="0"/>
              <a:t>nameserver</a:t>
            </a:r>
            <a:r>
              <a:rPr lang="en-US" altLang="zh-CN" dirty="0" smtClean="0"/>
              <a:t> 8.8.8.8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SONiC</a:t>
            </a:r>
            <a:r>
              <a:rPr lang="zh-CN" altLang="en-US" dirty="0" smtClean="0"/>
              <a:t>代码获取与编译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 smtClean="0"/>
              <a:t>在系统终端下，使用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zh-CN" altLang="en-US" dirty="0" smtClean="0"/>
              <a:t>工具获取代码仓：</a:t>
            </a:r>
            <a:br>
              <a:rPr lang="zh-CN" altLang="en-US" dirty="0" smtClean="0"/>
            </a:br>
            <a:r>
              <a:rPr lang="en-US" altLang="zh-CN" dirty="0" err="1" smtClean="0"/>
              <a:t>git</a:t>
            </a:r>
            <a:r>
              <a:rPr lang="en-US" altLang="zh-CN" dirty="0" smtClean="0"/>
              <a:t> clone https://git.teraspek.cn/scm/sonic/sonic-buildimage.git</a:t>
            </a:r>
            <a:br>
              <a:rPr lang="en-US" altLang="zh-CN" dirty="0" smtClean="0"/>
            </a:br>
            <a:r>
              <a:rPr lang="en-US" altLang="zh-CN" dirty="0" err="1" smtClean="0"/>
              <a:t>cd</a:t>
            </a:r>
            <a:r>
              <a:rPr lang="en-US" altLang="zh-CN" dirty="0" smtClean="0"/>
              <a:t> sonic-</a:t>
            </a:r>
            <a:r>
              <a:rPr lang="en-US" altLang="zh-CN" dirty="0" err="1" smtClean="0"/>
              <a:t>buildimage</a:t>
            </a:r>
            <a:br>
              <a:rPr lang="en-US" altLang="zh-CN" dirty="0" smtClean="0"/>
            </a:br>
            <a:endParaRPr lang="en-US" altLang="zh-CN" dirty="0" smtClean="0"/>
          </a:p>
          <a:p>
            <a:r>
              <a:rPr lang="zh-CN" altLang="en-US" dirty="0" smtClean="0"/>
              <a:t>获取所需分支代码，这里以 </a:t>
            </a:r>
            <a:r>
              <a:rPr lang="en-US" altLang="zh-CN" dirty="0" smtClean="0"/>
              <a:t>201811 </a:t>
            </a:r>
            <a:r>
              <a:rPr lang="zh-CN" altLang="en-US" dirty="0" smtClean="0"/>
              <a:t>为例</a:t>
            </a:r>
            <a:br>
              <a:rPr lang="zh-CN" altLang="en-US" dirty="0" smtClean="0"/>
            </a:br>
            <a:r>
              <a:rPr lang="en-US" altLang="zh-CN" dirty="0" err="1" smtClean="0"/>
              <a:t>git</a:t>
            </a:r>
            <a:r>
              <a:rPr lang="en-US" altLang="zh-CN" dirty="0" smtClean="0"/>
              <a:t> checkout 201811</a:t>
            </a:r>
            <a:br>
              <a:rPr lang="en-US" altLang="zh-CN" dirty="0" smtClean="0"/>
            </a:br>
            <a:endParaRPr lang="en-US" altLang="zh-CN" dirty="0" smtClean="0"/>
          </a:p>
          <a:p>
            <a:r>
              <a:rPr lang="zh-CN" altLang="en-US" dirty="0" smtClean="0"/>
              <a:t>编译：</a:t>
            </a:r>
            <a:endParaRPr lang="en-US" altLang="zh-CN" dirty="0" smtClean="0"/>
          </a:p>
          <a:p>
            <a:pPr>
              <a:buNone/>
            </a:pPr>
            <a:r>
              <a:rPr lang="en-US" altLang="zh-CN" dirty="0" smtClean="0"/>
              <a:t>   make init</a:t>
            </a:r>
            <a:br>
              <a:rPr lang="en-US" altLang="zh-CN" dirty="0" smtClean="0"/>
            </a:br>
            <a:r>
              <a:rPr lang="en-US" altLang="zh-CN" dirty="0" smtClean="0"/>
              <a:t>make configure PLATFORM=</a:t>
            </a:r>
            <a:r>
              <a:rPr lang="en-US" altLang="zh-CN" dirty="0" err="1" smtClean="0"/>
              <a:t>cavium</a:t>
            </a:r>
            <a:br>
              <a:rPr lang="en-US" altLang="zh-CN" dirty="0" smtClean="0"/>
            </a:br>
            <a:r>
              <a:rPr lang="en-US" altLang="zh-CN" dirty="0" smtClean="0"/>
              <a:t>make all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dirty="0" err="1" smtClean="0">
                <a:sym typeface="+mn-ea"/>
              </a:rPr>
              <a:t>SONiC</a:t>
            </a:r>
            <a:r>
              <a:rPr lang="zh-CN" altLang="en-US" dirty="0" err="1" smtClean="0">
                <a:sym typeface="+mn-ea"/>
              </a:rPr>
              <a:t>编译</a:t>
            </a:r>
            <a:r>
              <a:rPr lang="zh-CN" altLang="en-US" dirty="0" err="1" smtClean="0">
                <a:sym typeface="+mn-ea"/>
              </a:rPr>
              <a:t>常见问题</a:t>
            </a:r>
            <a:endParaRPr lang="zh-CN" altLang="en-US" dirty="0" err="1" smtClean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 dirty="0" err="1" smtClean="0">
                <a:sym typeface="+mn-ea"/>
              </a:rPr>
              <a:t>如遇</a:t>
            </a:r>
            <a:r>
              <a:rPr lang="en-US" altLang="zh-CN" dirty="0" err="1" smtClean="0">
                <a:sym typeface="+mn-ea"/>
              </a:rPr>
              <a:t>debian</a:t>
            </a:r>
            <a:r>
              <a:rPr lang="zh-CN" altLang="en-US" dirty="0" smtClean="0">
                <a:sym typeface="+mn-ea"/>
              </a:rPr>
              <a:t>源有问题，</a:t>
            </a:r>
            <a:r>
              <a:rPr lang="en-US" altLang="zh-CN" dirty="0" err="1" smtClean="0">
                <a:sym typeface="+mn-ea"/>
              </a:rPr>
              <a:t>docker</a:t>
            </a:r>
            <a:r>
              <a:rPr lang="zh-CN" altLang="en-US" dirty="0" smtClean="0">
                <a:sym typeface="+mn-ea"/>
              </a:rPr>
              <a:t>镜像</a:t>
            </a:r>
            <a:r>
              <a:rPr lang="en-US" altLang="zh-CN" dirty="0" smtClean="0">
                <a:sym typeface="+mn-ea"/>
              </a:rPr>
              <a:t>sonic-slave-stretch-</a:t>
            </a:r>
            <a:r>
              <a:rPr lang="en-US" altLang="zh-CN" dirty="0" err="1" smtClean="0">
                <a:sym typeface="+mn-ea"/>
              </a:rPr>
              <a:t>base</a:t>
            </a:r>
            <a:r>
              <a:rPr lang="zh-CN" altLang="en-US" dirty="0" err="1" smtClean="0">
                <a:sym typeface="+mn-ea"/>
              </a:rPr>
              <a:t>、</a:t>
            </a:r>
            <a:r>
              <a:rPr lang="en-US" altLang="zh-CN" dirty="0" smtClean="0">
                <a:sym typeface="+mn-ea"/>
              </a:rPr>
              <a:t>sonic-</a:t>
            </a:r>
            <a:r>
              <a:rPr lang="en-US" altLang="zh-CN" dirty="0" err="1" smtClean="0">
                <a:sym typeface="+mn-ea"/>
              </a:rPr>
              <a:t>slave-base</a:t>
            </a:r>
            <a:r>
              <a:rPr lang="zh-CN" altLang="en-US" dirty="0" smtClean="0">
                <a:sym typeface="+mn-ea"/>
              </a:rPr>
              <a:t>生成会有问题，需要从其他同事那把这两个镜像拷过来导入，并修改</a:t>
            </a:r>
            <a:r>
              <a:rPr lang="en-US" altLang="zh-CN" dirty="0" smtClean="0">
                <a:sym typeface="+mn-ea"/>
              </a:rPr>
              <a:t>tag</a:t>
            </a:r>
            <a:r>
              <a:rPr lang="zh-CN" altLang="en-US" dirty="0" smtClean="0">
                <a:sym typeface="+mn-ea"/>
              </a:rPr>
              <a:t>。这两个文件分别是</a:t>
            </a:r>
            <a:r>
              <a:rPr lang="en-US" altLang="zh-CN" dirty="0" smtClean="0">
                <a:sym typeface="+mn-ea"/>
              </a:rPr>
              <a:t>sonic-slave-stretch-</a:t>
            </a:r>
            <a:r>
              <a:rPr lang="en-US" altLang="zh-CN" dirty="0" err="1" smtClean="0">
                <a:sym typeface="+mn-ea"/>
              </a:rPr>
              <a:t>base.gz</a:t>
            </a:r>
            <a:r>
              <a:rPr lang="zh-CN" altLang="en-US" dirty="0" smtClean="0">
                <a:sym typeface="+mn-ea"/>
              </a:rPr>
              <a:t>和</a:t>
            </a:r>
            <a:r>
              <a:rPr lang="en-US" altLang="zh-CN" dirty="0" smtClean="0">
                <a:sym typeface="+mn-ea"/>
              </a:rPr>
              <a:t>sonic-</a:t>
            </a:r>
            <a:r>
              <a:rPr lang="en-US" altLang="zh-CN" dirty="0" err="1" smtClean="0">
                <a:sym typeface="+mn-ea"/>
              </a:rPr>
              <a:t>slave-base.gz</a:t>
            </a:r>
            <a:r>
              <a:rPr lang="zh-CN" altLang="en-US" dirty="0" smtClean="0">
                <a:sym typeface="+mn-ea"/>
              </a:rPr>
              <a:t>。</a:t>
            </a:r>
            <a:endParaRPr lang="en-US" altLang="zh-CN" dirty="0" smtClean="0"/>
          </a:p>
          <a:p>
            <a:pPr>
              <a:buNone/>
            </a:pPr>
            <a:r>
              <a:rPr lang="en-US" altLang="zh-CN" dirty="0" err="1" smtClean="0">
                <a:sym typeface="+mn-ea"/>
              </a:rPr>
              <a:t>docker</a:t>
            </a:r>
            <a:r>
              <a:rPr lang="en-US" altLang="zh-CN" dirty="0" smtClean="0">
                <a:sym typeface="+mn-ea"/>
              </a:rPr>
              <a:t> load –</a:t>
            </a:r>
            <a:r>
              <a:rPr lang="en-US" altLang="zh-CN" dirty="0" err="1" smtClean="0">
                <a:sym typeface="+mn-ea"/>
              </a:rPr>
              <a:t>i</a:t>
            </a:r>
            <a:r>
              <a:rPr lang="en-US" altLang="zh-CN" dirty="0" smtClean="0">
                <a:sym typeface="+mn-ea"/>
              </a:rPr>
              <a:t> sonic-slave-stretch-</a:t>
            </a:r>
            <a:r>
              <a:rPr lang="en-US" altLang="zh-CN" dirty="0" err="1" smtClean="0">
                <a:sym typeface="+mn-ea"/>
              </a:rPr>
              <a:t>base.gz</a:t>
            </a:r>
            <a:endParaRPr lang="en-US" altLang="zh-CN" dirty="0" smtClean="0"/>
          </a:p>
          <a:p>
            <a:pPr>
              <a:buNone/>
            </a:pPr>
            <a:r>
              <a:rPr lang="en-US" altLang="zh-CN" dirty="0" err="1" smtClean="0">
                <a:sym typeface="+mn-ea"/>
              </a:rPr>
              <a:t>docker</a:t>
            </a:r>
            <a:r>
              <a:rPr lang="en-US" altLang="zh-CN" dirty="0" smtClean="0">
                <a:sym typeface="+mn-ea"/>
              </a:rPr>
              <a:t> load –</a:t>
            </a:r>
            <a:r>
              <a:rPr lang="en-US" altLang="zh-CN" dirty="0" err="1" smtClean="0">
                <a:sym typeface="+mn-ea"/>
              </a:rPr>
              <a:t>i</a:t>
            </a:r>
            <a:r>
              <a:rPr lang="en-US" altLang="zh-CN" dirty="0" smtClean="0">
                <a:sym typeface="+mn-ea"/>
              </a:rPr>
              <a:t> sonic-</a:t>
            </a:r>
            <a:r>
              <a:rPr lang="en-US" altLang="zh-CN" dirty="0" err="1" smtClean="0">
                <a:sym typeface="+mn-ea"/>
              </a:rPr>
              <a:t>slave-base.gz</a:t>
            </a:r>
            <a:endParaRPr lang="en-US" altLang="zh-CN" dirty="0" smtClean="0"/>
          </a:p>
          <a:p>
            <a:r>
              <a:rPr lang="zh-CN" altLang="en-US" dirty="0" smtClean="0">
                <a:sym typeface="+mn-ea"/>
              </a:rPr>
              <a:t>然后</a:t>
            </a:r>
            <a:r>
              <a:rPr lang="en-US" altLang="zh-CN" dirty="0" err="1" smtClean="0">
                <a:sym typeface="+mn-ea"/>
              </a:rPr>
              <a:t>docker</a:t>
            </a:r>
            <a:r>
              <a:rPr lang="en-US" altLang="zh-CN" dirty="0" smtClean="0">
                <a:sym typeface="+mn-ea"/>
              </a:rPr>
              <a:t> images</a:t>
            </a:r>
            <a:r>
              <a:rPr lang="zh-CN" altLang="en-US" dirty="0" smtClean="0">
                <a:sym typeface="+mn-ea"/>
              </a:rPr>
              <a:t>确认一下，并打</a:t>
            </a:r>
            <a:r>
              <a:rPr lang="en-US" altLang="zh-CN" dirty="0" smtClean="0">
                <a:sym typeface="+mn-ea"/>
              </a:rPr>
              <a:t>latest</a:t>
            </a:r>
            <a:r>
              <a:rPr lang="zh-CN" altLang="en-US" dirty="0" smtClean="0">
                <a:sym typeface="+mn-ea"/>
              </a:rPr>
              <a:t>的</a:t>
            </a:r>
            <a:r>
              <a:rPr lang="en-US" altLang="zh-CN" dirty="0" smtClean="0">
                <a:sym typeface="+mn-ea"/>
              </a:rPr>
              <a:t>tag(</a:t>
            </a:r>
            <a:r>
              <a:rPr lang="zh-CN" altLang="en-US" dirty="0" smtClean="0">
                <a:sym typeface="+mn-ea"/>
              </a:rPr>
              <a:t>下页续</a:t>
            </a:r>
            <a:r>
              <a:rPr lang="en-US" altLang="zh-CN" dirty="0" smtClean="0">
                <a:sym typeface="+mn-ea"/>
              </a:rPr>
              <a:t>)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>
                <a:sym typeface="+mn-ea"/>
              </a:rPr>
              <a:t>SONiC</a:t>
            </a:r>
            <a:r>
              <a:rPr lang="zh-CN" altLang="en-US" dirty="0" err="1" smtClean="0">
                <a:sym typeface="+mn-ea"/>
              </a:rPr>
              <a:t>编译常见问题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5644220" y="1313625"/>
            <a:ext cx="6132081" cy="3416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802433" y="4833257"/>
            <a:ext cx="7072603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命令如下：</a:t>
            </a:r>
            <a:endParaRPr lang="en-US" altLang="zh-CN" dirty="0" smtClean="0"/>
          </a:p>
          <a:p>
            <a:r>
              <a:rPr lang="en-US" altLang="zh-CN" dirty="0" err="1" smtClean="0"/>
              <a:t>docker</a:t>
            </a:r>
            <a:r>
              <a:rPr lang="en-US" altLang="zh-CN" dirty="0" smtClean="0"/>
              <a:t> tag ace927aca5a9 sonic-slave-base:latest</a:t>
            </a:r>
            <a:endParaRPr lang="en-US" altLang="zh-CN" dirty="0" smtClean="0"/>
          </a:p>
          <a:p>
            <a:r>
              <a:rPr lang="en-US" altLang="zh-CN" dirty="0" err="1" smtClean="0"/>
              <a:t>docker</a:t>
            </a:r>
            <a:r>
              <a:rPr lang="en-US" altLang="zh-CN" dirty="0" smtClean="0"/>
              <a:t> tag bee8f7343ef3 sonic-slave-stretch-base</a:t>
            </a:r>
            <a:r>
              <a:rPr lang="en-US" altLang="zh-CN" dirty="0" err="1" smtClean="0"/>
              <a:t>:latest</a:t>
            </a:r>
            <a:endParaRPr lang="en-US" altLang="zh-CN" dirty="0" smtClean="0"/>
          </a:p>
          <a:p>
            <a:r>
              <a:rPr lang="zh-CN" altLang="en-US" dirty="0" smtClean="0"/>
              <a:t>其中</a:t>
            </a:r>
            <a:r>
              <a:rPr lang="en-US" altLang="zh-CN" dirty="0" smtClean="0">
                <a:sym typeface="+mn-ea"/>
              </a:rPr>
              <a:t>ace927aca5a9</a:t>
            </a:r>
            <a:r>
              <a:rPr lang="zh-CN" altLang="en-US" dirty="0" smtClean="0">
                <a:sym typeface="+mn-ea"/>
              </a:rPr>
              <a:t>、</a:t>
            </a:r>
            <a:r>
              <a:rPr lang="en-US" altLang="zh-CN" dirty="0" smtClean="0">
                <a:sym typeface="+mn-ea"/>
              </a:rPr>
              <a:t>bee8f7343ef3</a:t>
            </a:r>
            <a:r>
              <a:rPr lang="zh-CN" altLang="en-US" dirty="0" smtClean="0"/>
              <a:t>是</a:t>
            </a:r>
            <a:r>
              <a:rPr lang="en-US" altLang="zh-CN" dirty="0" smtClean="0"/>
              <a:t>IMAGE ID</a:t>
            </a:r>
            <a:endParaRPr lang="en-US" altLang="zh-CN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SONiC</a:t>
            </a:r>
            <a:r>
              <a:rPr lang="zh-CN" altLang="en-US" dirty="0" smtClean="0"/>
              <a:t>运行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2500"/>
          </a:bodyPr>
          <a:lstStyle/>
          <a:p>
            <a:r>
              <a:rPr lang="zh-CN" altLang="en-US" dirty="0" smtClean="0"/>
              <a:t>编译好的整包是</a:t>
            </a:r>
            <a:r>
              <a:rPr lang="en-US" altLang="zh-CN" dirty="0" smtClean="0"/>
              <a:t>sonic-</a:t>
            </a:r>
            <a:r>
              <a:rPr lang="en-US" altLang="zh-CN" dirty="0" err="1" smtClean="0"/>
              <a:t>buildimage/target/sonic-cavuim.bin</a:t>
            </a:r>
            <a:r>
              <a:rPr lang="zh-CN" altLang="en-US" dirty="0" smtClean="0"/>
              <a:t>，可以把它升到设备上运行一下检验是否正常</a:t>
            </a:r>
            <a:endParaRPr lang="en-US" altLang="zh-CN" dirty="0" smtClean="0"/>
          </a:p>
          <a:p>
            <a:r>
              <a:rPr lang="zh-CN" altLang="en-US" dirty="0" smtClean="0"/>
              <a:t>步骤如下：假如设备</a:t>
            </a:r>
            <a:r>
              <a:rPr lang="en-US" altLang="zh-CN" dirty="0" err="1" smtClean="0"/>
              <a:t>ip</a:t>
            </a:r>
            <a:r>
              <a:rPr lang="zh-CN" altLang="en-US" dirty="0" smtClean="0"/>
              <a:t>是</a:t>
            </a:r>
            <a:r>
              <a:rPr lang="en-US" altLang="zh-CN" dirty="0" smtClean="0"/>
              <a:t>10.250.0.11</a:t>
            </a:r>
            <a:r>
              <a:rPr lang="zh-CN" altLang="en-US" dirty="0" smtClean="0"/>
              <a:t>，用户名是</a:t>
            </a:r>
            <a:r>
              <a:rPr lang="en-US" altLang="zh-CN" dirty="0" smtClean="0"/>
              <a:t>admin,</a:t>
            </a:r>
            <a:r>
              <a:rPr lang="zh-CN" altLang="en-US" dirty="0" smtClean="0"/>
              <a:t>密码是</a:t>
            </a:r>
            <a:r>
              <a:rPr lang="en-US" altLang="zh-CN" dirty="0" err="1" smtClean="0"/>
              <a:t>asteros</a:t>
            </a:r>
            <a:endParaRPr lang="en-US" altLang="zh-CN" dirty="0" smtClean="0"/>
          </a:p>
          <a:p>
            <a:r>
              <a:rPr lang="en-US" altLang="zh-CN" dirty="0" err="1" smtClean="0"/>
              <a:t>scp</a:t>
            </a:r>
            <a:r>
              <a:rPr lang="en-US" altLang="zh-CN" dirty="0" smtClean="0"/>
              <a:t> sonic-</a:t>
            </a:r>
            <a:r>
              <a:rPr lang="en-US" altLang="zh-CN" dirty="0" err="1" smtClean="0"/>
              <a:t>cavuim.bin</a:t>
            </a:r>
            <a:r>
              <a:rPr lang="en-US" altLang="zh-CN" dirty="0" smtClean="0"/>
              <a:t> </a:t>
            </a:r>
            <a:r>
              <a:rPr lang="en-US" altLang="zh-CN" dirty="0" smtClean="0">
                <a:hlinkClick r:id="rId1"/>
              </a:rPr>
              <a:t>admin@10.250.0.11:~</a:t>
            </a:r>
            <a:endParaRPr lang="en-US" altLang="zh-CN" dirty="0" smtClean="0"/>
          </a:p>
          <a:p>
            <a:r>
              <a:rPr lang="en-US" altLang="zh-CN" dirty="0" err="1" smtClean="0"/>
              <a:t>ssh</a:t>
            </a:r>
            <a:r>
              <a:rPr lang="en-US" altLang="zh-CN" dirty="0" smtClean="0"/>
              <a:t> </a:t>
            </a:r>
            <a:r>
              <a:rPr lang="en-US" altLang="zh-CN" dirty="0" smtClean="0">
                <a:hlinkClick r:id="rId2"/>
              </a:rPr>
              <a:t>admin@10.250.0.11</a:t>
            </a:r>
            <a:endParaRPr lang="en-US" altLang="zh-CN" dirty="0" smtClean="0"/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sonic_installer</a:t>
            </a:r>
            <a:r>
              <a:rPr lang="en-US" altLang="zh-CN" dirty="0" smtClean="0"/>
              <a:t> install sonic-</a:t>
            </a:r>
            <a:r>
              <a:rPr lang="en-US" altLang="zh-CN" dirty="0" err="1" smtClean="0"/>
              <a:t>cavuim.bin</a:t>
            </a:r>
            <a:endParaRPr lang="en-US" altLang="zh-CN" dirty="0" smtClean="0"/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reboot</a:t>
            </a:r>
            <a:r>
              <a:rPr lang="zh-CN" altLang="en-US" dirty="0" smtClean="0">
                <a:sym typeface="+mn-ea"/>
              </a:rPr>
              <a:t>重启</a:t>
            </a:r>
            <a:r>
              <a:rPr lang="zh-CN" altLang="en-US" dirty="0" smtClean="0"/>
              <a:t>，重启后管理口</a:t>
            </a:r>
            <a:r>
              <a:rPr lang="en-US" altLang="zh-CN" dirty="0" err="1" smtClean="0"/>
              <a:t>mac</a:t>
            </a:r>
            <a:r>
              <a:rPr lang="zh-CN" altLang="en-US" dirty="0" smtClean="0"/>
              <a:t>地址会变成默认的，容易跟其他设备冲突，导致访问不了，需要修改</a:t>
            </a:r>
            <a:r>
              <a:rPr lang="en-US" altLang="zh-CN" dirty="0" err="1" smtClean="0"/>
              <a:t>mac</a:t>
            </a:r>
            <a:r>
              <a:rPr lang="zh-CN" altLang="en-US" dirty="0" smtClean="0"/>
              <a:t>地址，请在</a:t>
            </a:r>
            <a:r>
              <a:rPr lang="en-US" altLang="zh-CN" dirty="0" smtClean="0"/>
              <a:t>/etc/rc.local</a:t>
            </a:r>
            <a:r>
              <a:rPr lang="zh-CN" altLang="en-US" dirty="0" smtClean="0"/>
              <a:t>最后</a:t>
            </a:r>
            <a:r>
              <a:rPr lang="en-US" altLang="zh-CN" dirty="0" smtClean="0"/>
              <a:t>exit 0</a:t>
            </a:r>
            <a:r>
              <a:rPr lang="zh-CN" altLang="en-US" dirty="0" smtClean="0"/>
              <a:t>前一行加</a:t>
            </a:r>
            <a:r>
              <a:rPr lang="en-US" altLang="zh-CN" dirty="0" smtClean="0"/>
              <a:t>sudo ifconfig eth0 hw ether xx:xx:xx:xx:xx:xx</a:t>
            </a:r>
            <a:r>
              <a:rPr lang="zh-CN" altLang="en-US" dirty="0" smtClean="0"/>
              <a:t>，重启生效。</a:t>
            </a:r>
            <a:r>
              <a:rPr lang="zh-CN" altLang="en-US" dirty="0" smtClean="0"/>
              <a:t>如网络不通，再用串口调试。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SONiC</a:t>
            </a:r>
            <a:r>
              <a:rPr lang="zh-CN" altLang="en-US" dirty="0" smtClean="0"/>
              <a:t>运行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可以用</a:t>
            </a:r>
            <a:r>
              <a:rPr lang="en-US" altLang="zh-CN" dirty="0" smtClean="0"/>
              <a:t>show interfaces status</a:t>
            </a:r>
            <a:r>
              <a:rPr lang="zh-CN" altLang="en-US" dirty="0" smtClean="0"/>
              <a:t>命令查看是否能看到端口，其他命令可以参考官网帮助文档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08082-BEE8-412C-9557-CF6B7B121C99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6" name="图片 5" descr="2019-04-16 10-51-38屏幕截图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883906" y="2120253"/>
            <a:ext cx="7641772" cy="43502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1780</Words>
  <Application>WPS 演示</Application>
  <PresentationFormat>自定义</PresentationFormat>
  <Paragraphs>87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宋体</vt:lpstr>
      <vt:lpstr>Wingdings</vt:lpstr>
      <vt:lpstr>方正黑体简体</vt:lpstr>
      <vt:lpstr>方正黑体_GBK</vt:lpstr>
      <vt:lpstr>微软雅黑</vt:lpstr>
      <vt:lpstr>宋体</vt:lpstr>
      <vt:lpstr>Arial Unicode MS</vt:lpstr>
      <vt:lpstr>Calibri</vt:lpstr>
      <vt:lpstr>方正书宋_GBK</vt:lpstr>
      <vt:lpstr>Webdings</vt:lpstr>
      <vt:lpstr>Times New Roman</vt:lpstr>
      <vt:lpstr>Office 主题</vt:lpstr>
      <vt:lpstr>SONiC开发环境搭建</vt:lpstr>
      <vt:lpstr>SONiC开发环境搭建</vt:lpstr>
      <vt:lpstr>准备工作一</vt:lpstr>
      <vt:lpstr>准备工作二</vt:lpstr>
      <vt:lpstr>SONiC代码获取与编译</vt:lpstr>
      <vt:lpstr>PowerPoint 演示文稿</vt:lpstr>
      <vt:lpstr>准备工作三</vt:lpstr>
      <vt:lpstr>SONiC运行</vt:lpstr>
      <vt:lpstr>SONiC运行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hubo</dc:creator>
  <cp:lastModifiedBy>tengfei</cp:lastModifiedBy>
  <cp:revision>301</cp:revision>
  <dcterms:created xsi:type="dcterms:W3CDTF">2019-04-17T02:17:37Z</dcterms:created>
  <dcterms:modified xsi:type="dcterms:W3CDTF">2019-04-17T02:17:37Z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2052-11.1.0.8372</vt:lpwstr>
  </property>
</Properties>
</file>

<file path=docProps/thumbnail.jpeg>
</file>